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95E3-9E1B-44B3-8D9D-755891C2A4E7}" type="datetimeFigureOut">
              <a:rPr lang="ru-RU" smtClean="0"/>
              <a:t>21.02.2012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1BA4-F7B6-40D8-8A49-E3F7A15DB9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95E3-9E1B-44B3-8D9D-755891C2A4E7}" type="datetimeFigureOut">
              <a:rPr lang="ru-RU" smtClean="0"/>
              <a:t>21.02.2012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1BA4-F7B6-40D8-8A49-E3F7A15DB9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95E3-9E1B-44B3-8D9D-755891C2A4E7}" type="datetimeFigureOut">
              <a:rPr lang="ru-RU" smtClean="0"/>
              <a:t>21.02.2012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1BA4-F7B6-40D8-8A49-E3F7A15DB9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95E3-9E1B-44B3-8D9D-755891C2A4E7}" type="datetimeFigureOut">
              <a:rPr lang="ru-RU" smtClean="0"/>
              <a:t>21.02.2012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1BA4-F7B6-40D8-8A49-E3F7A15DB9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95E3-9E1B-44B3-8D9D-755891C2A4E7}" type="datetimeFigureOut">
              <a:rPr lang="ru-RU" smtClean="0"/>
              <a:t>21.02.2012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1BA4-F7B6-40D8-8A49-E3F7A15DB9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95E3-9E1B-44B3-8D9D-755891C2A4E7}" type="datetimeFigureOut">
              <a:rPr lang="ru-RU" smtClean="0"/>
              <a:t>21.02.2012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1BA4-F7B6-40D8-8A49-E3F7A15DB9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95E3-9E1B-44B3-8D9D-755891C2A4E7}" type="datetimeFigureOut">
              <a:rPr lang="ru-RU" smtClean="0"/>
              <a:t>21.02.2012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1BA4-F7B6-40D8-8A49-E3F7A15DB9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95E3-9E1B-44B3-8D9D-755891C2A4E7}" type="datetimeFigureOut">
              <a:rPr lang="ru-RU" smtClean="0"/>
              <a:t>21.02.2012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1BA4-F7B6-40D8-8A49-E3F7A15DB9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95E3-9E1B-44B3-8D9D-755891C2A4E7}" type="datetimeFigureOut">
              <a:rPr lang="ru-RU" smtClean="0"/>
              <a:t>21.02.2012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1BA4-F7B6-40D8-8A49-E3F7A15DB9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95E3-9E1B-44B3-8D9D-755891C2A4E7}" type="datetimeFigureOut">
              <a:rPr lang="ru-RU" smtClean="0"/>
              <a:t>21.02.2012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1BA4-F7B6-40D8-8A49-E3F7A15DB9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95E3-9E1B-44B3-8D9D-755891C2A4E7}" type="datetimeFigureOut">
              <a:rPr lang="ru-RU" smtClean="0"/>
              <a:t>21.02.2012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1BA4-F7B6-40D8-8A49-E3F7A15DB9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C95E3-9E1B-44B3-8D9D-755891C2A4E7}" type="datetimeFigureOut">
              <a:rPr lang="ru-RU" smtClean="0"/>
              <a:t>21.02.2012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A1BA4-F7B6-40D8-8A49-E3F7A15DB90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physics.ru/courses/op25part2/content/scientist/malus.html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physics.ru/courses/op25part2/content/scientist/fresnel.html" TargetMode="External"/><Relationship Id="rId2" Type="http://schemas.openxmlformats.org/officeDocument/2006/relationships/hyperlink" Target="http://physics.ru/courses/op25part2/content/scientist/young.html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physics.ru/courses/op25part2/content/chapter2/section/paragraph6/theory.html" TargetMode="External"/><Relationship Id="rId2" Type="http://schemas.openxmlformats.org/officeDocument/2006/relationships/hyperlink" Target="http://physics.ru/courses/op25part2/content/scientist/maxwell.html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2109" y="3071810"/>
            <a:ext cx="81371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1D5117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1D5117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Поляризация света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428604"/>
            <a:ext cx="9143999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В начале XIX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века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предполагалось, что свет представляет собой продольные волны, распространяющиеся в некоторой гипотетической среде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 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эфире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. При изучении явлений интерференции и дифракции вопрос о том, являются ли световые волны продольными или поперечными, имел второстепенное значение. В то время казалось невероятным, что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свет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это поперечные волны, так как по аналогии с механическими волнами пришлось бы предполагать, что эфир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это твердое тело (поперечные механические волны не могут распространяться в газообразной или жидкой среде).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85728"/>
            <a:ext cx="82153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Еще в </a:t>
            </a:r>
            <a:r>
              <a:rPr lang="ru-RU" sz="2800" dirty="0"/>
              <a:t>конце XVII века было обнаружено, что кристалл исландского шпата (CaCO</a:t>
            </a:r>
            <a:r>
              <a:rPr lang="ru-RU" sz="2800" baseline="-25000" dirty="0"/>
              <a:t>3</a:t>
            </a:r>
            <a:r>
              <a:rPr lang="ru-RU" sz="2800" dirty="0"/>
              <a:t>) раздваивает проходящие через него лучи. Это явление получило </a:t>
            </a:r>
            <a:r>
              <a:rPr lang="ru-RU" sz="2800" dirty="0" smtClean="0"/>
              <a:t>название</a:t>
            </a:r>
          </a:p>
          <a:p>
            <a:pPr algn="ctr"/>
            <a:r>
              <a:rPr lang="ru-RU" sz="2800" dirty="0"/>
              <a:t> </a:t>
            </a:r>
            <a:r>
              <a:rPr lang="ru-RU" sz="2800" b="1" i="1" dirty="0"/>
              <a:t>двойного лучепреломления</a:t>
            </a:r>
            <a:r>
              <a:rPr lang="ru-RU" dirty="0"/>
              <a:t> </a:t>
            </a:r>
          </a:p>
        </p:txBody>
      </p:sp>
      <p:pic>
        <p:nvPicPr>
          <p:cNvPr id="3" name="Рисунок 2" descr="http://physics.ru/courses/op25part2/content/chapter3/section/paragraph11/images/3-11-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428868"/>
            <a:ext cx="407196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5000636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Прохождение света через кристалл исландского шпата (двойное лучепреломление). Если кристалл поворачивать относительно направления первоначального луча, то поворачиваются оба луча, прошедшие через кристалл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8582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В 1809 году французский инженер </a:t>
            </a:r>
            <a:r>
              <a:rPr lang="ru-RU" sz="2800" u="sng" dirty="0">
                <a:hlinkClick r:id="rId2"/>
              </a:rPr>
              <a:t>Э. </a:t>
            </a:r>
            <a:r>
              <a:rPr lang="ru-RU" sz="2800" u="sng" dirty="0" err="1">
                <a:hlinkClick r:id="rId2"/>
              </a:rPr>
              <a:t>Малюс</a:t>
            </a:r>
            <a:r>
              <a:rPr lang="ru-RU" sz="2800" dirty="0"/>
              <a:t> открыл закон, названный его именем. В опытах </a:t>
            </a:r>
            <a:r>
              <a:rPr lang="ru-RU" sz="2800" dirty="0" err="1"/>
              <a:t>Малюса</a:t>
            </a:r>
            <a:r>
              <a:rPr lang="ru-RU" sz="2800" dirty="0"/>
              <a:t> свет последовательно пропускался через две одинаковые пластинки из турмалина (прозрачное кристаллическое вещество зеленоватой окраски). Пластинки можно было поворачивать друг относительно друга на угол </a:t>
            </a:r>
            <a:r>
              <a:rPr lang="ru-RU" sz="2800" dirty="0" err="1"/>
              <a:t>φ</a:t>
            </a:r>
            <a:r>
              <a:rPr lang="ru-RU" sz="2800" dirty="0"/>
              <a:t> </a:t>
            </a:r>
          </a:p>
        </p:txBody>
      </p:sp>
      <p:pic>
        <p:nvPicPr>
          <p:cNvPr id="3" name="Рисунок 2" descr="http://physics.ru/courses/op25part2/content/chapter3/section/paragraph11/images/3-11-2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928934"/>
            <a:ext cx="514353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592933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Интенсивность прошедшего света оказалась прямо пропорциональной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cos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φ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Для продольных волн направление распространения луча является осью симметрии. В продольной волне все направления в плоскости, перпендикулярной лучу, равноправны. В поперечной волне (например, в волне, бегущей по резиновому жгуту) направление колебаний и перпендикулярное ему направление не равноправны</a:t>
            </a:r>
          </a:p>
        </p:txBody>
      </p:sp>
      <p:pic>
        <p:nvPicPr>
          <p:cNvPr id="3" name="Рисунок 2" descr="http://physics.ru/courses/op25part2/content/chapter3/section/paragraph11/images/3-11-3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786058"/>
            <a:ext cx="6429420" cy="3762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500174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Таким образом, асимметрия относительно направления распространения (луча) является решающим признаком, который отличает поперечную волну от продольной. Впервые догадку о </a:t>
            </a:r>
            <a:r>
              <a:rPr lang="ru-RU" sz="2800" dirty="0" err="1"/>
              <a:t>поперечности</a:t>
            </a:r>
            <a:r>
              <a:rPr lang="ru-RU" sz="2800" dirty="0"/>
              <a:t> световых волн высказал в 1816 г. </a:t>
            </a:r>
            <a:r>
              <a:rPr lang="ru-RU" sz="2800" u="sng" dirty="0">
                <a:hlinkClick r:id="rId2"/>
              </a:rPr>
              <a:t>Т. Юнг</a:t>
            </a:r>
            <a:r>
              <a:rPr lang="ru-RU" sz="2800" dirty="0" smtClean="0"/>
              <a:t>.</a:t>
            </a:r>
          </a:p>
          <a:p>
            <a:pPr algn="ctr"/>
            <a:r>
              <a:rPr lang="ru-RU" sz="2800" dirty="0"/>
              <a:t> </a:t>
            </a:r>
            <a:r>
              <a:rPr lang="ru-RU" sz="2800" u="sng" dirty="0">
                <a:hlinkClick r:id="rId3"/>
              </a:rPr>
              <a:t>Френель</a:t>
            </a:r>
            <a:r>
              <a:rPr lang="ru-RU" sz="2800" dirty="0"/>
              <a:t>, независимо от Юнга, также выдвинул концепцию </a:t>
            </a:r>
            <a:r>
              <a:rPr lang="ru-RU" sz="2800" dirty="0" err="1"/>
              <a:t>поперечности</a:t>
            </a:r>
            <a:r>
              <a:rPr lang="ru-RU" sz="2800" dirty="0"/>
              <a:t> световых волн, обосновал ее многочисленными экспериментами и создал теорию двойного лучепреломления света в кристаллах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357166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В середине 60-х годов XIX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века на основании совпадения известного значения скорости света со скоростью распространения электромагнитных волн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72978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  <a:hlinkClick r:id="rId2"/>
              </a:rPr>
              <a:t>Максвелл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сделал вывод о том, что свет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это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72978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  <a:hlinkClick r:id="rId3"/>
              </a:rPr>
              <a:t>электромагнитные волны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К тому времени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поперечность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световых волн уже была доказано экспериментально. Поэтому Максвелл справедливо полагал, что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поперечность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электромагнитных волн является еще одним важнейшим доказательством электромагнитной природы света.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Рисунок 372" descr="http://physics.ru/courses/op25part2/content/javagifs/63230164604768-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500042"/>
            <a:ext cx="428628" cy="1071570"/>
          </a:xfrm>
          <a:prstGeom prst="rect">
            <a:avLst/>
          </a:prstGeom>
          <a:noFill/>
        </p:spPr>
      </p:pic>
      <p:pic>
        <p:nvPicPr>
          <p:cNvPr id="20482" name="Рисунок 373" descr="http://physics.ru/courses/op25part2/content/javagifs/63230164604778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571480"/>
            <a:ext cx="438370" cy="1071570"/>
          </a:xfrm>
          <a:prstGeom prst="rect">
            <a:avLst/>
          </a:prstGeom>
          <a:noFill/>
        </p:spPr>
      </p:pic>
      <p:pic>
        <p:nvPicPr>
          <p:cNvPr id="20481" name="Рисунок 374" descr="http://physics.ru/courses/op25part2/content/javagifs/63230164604778-3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2786058"/>
            <a:ext cx="428628" cy="857256"/>
          </a:xfrm>
          <a:prstGeom prst="rect">
            <a:avLst/>
          </a:prstGeom>
          <a:noFill/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500042"/>
            <a:ext cx="872572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В электромагнитной волне вектора       и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Перпендикулярны друг другу и лежат в плоскости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714348" y="17144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 и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1357298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 перпендикулярной направлению распространения волны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Во всех процессах взаимодействия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" charset="-52"/>
              <a:ea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света с веществом основную роль играет электрический вектор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     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поэтому его называют 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 charset="-52"/>
                <a:ea typeface="Times New Roman" pitchFamily="18" charset="0"/>
              </a:rPr>
              <a:t>световым вектором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3857628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Если при распространении электромагнитной волны световой вектор сохраняет свою ориентацию, такую волну называют </a:t>
            </a:r>
            <a:r>
              <a:rPr lang="ru-RU" sz="2800" b="1" i="1" dirty="0"/>
              <a:t>линейно поляризованной</a:t>
            </a:r>
            <a:r>
              <a:rPr lang="ru-RU" sz="2800" dirty="0"/>
              <a:t> или </a:t>
            </a:r>
            <a:r>
              <a:rPr lang="ru-RU" sz="2800" b="1" i="1" dirty="0"/>
              <a:t>плоско поляризованной</a:t>
            </a:r>
            <a:r>
              <a:rPr lang="ru-RU" sz="2800" dirty="0"/>
              <a:t>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11/images/3-11-4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001056" cy="4824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28596" y="5357826"/>
            <a:ext cx="85011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Сложение двух взаимно перпендикулярно поляризованных волн и образование эллиптически поляризованной волны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11/images/3-11-5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57166"/>
            <a:ext cx="7143800" cy="5010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5715016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Электрическое поле в эллиптически поляризованной волне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57232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Явление двойного лучепреломления света объясняется тем, что во многих кристаллических веществах показатели преломления волн, линейно поляризованных во взаимно перпендикулярных направлениях, различны. Поэтому кристалл раздваивает проходящие через него лучи </a:t>
            </a:r>
            <a:r>
              <a:rPr lang="ru-RU" sz="2800" dirty="0" smtClean="0"/>
              <a:t>.</a:t>
            </a:r>
          </a:p>
          <a:p>
            <a:pPr algn="ctr"/>
            <a:r>
              <a:rPr lang="ru-RU" sz="2800" dirty="0" smtClean="0"/>
              <a:t> </a:t>
            </a:r>
            <a:r>
              <a:rPr lang="ru-RU" sz="2800" dirty="0"/>
              <a:t>Два луча на выходе кристалла линейно поляризованы во взаимно перпендикулярных направлениях. Кристаллы, в которых происходит двойное лучепреломление, называются </a:t>
            </a:r>
            <a:r>
              <a:rPr lang="ru-RU" sz="2800" b="1" i="1" dirty="0"/>
              <a:t>анизотропными</a:t>
            </a:r>
            <a:r>
              <a:rPr lang="ru-RU" sz="2800" dirty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857232"/>
            <a:ext cx="82868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800" dirty="0"/>
              <a:t>Пластинка турмалина может быть использована как для получения поляризованного света (</a:t>
            </a:r>
            <a:r>
              <a:rPr lang="ru-RU" sz="2800" b="1" i="1" dirty="0"/>
              <a:t>поляризатор</a:t>
            </a:r>
            <a:r>
              <a:rPr lang="ru-RU" sz="2800" dirty="0"/>
              <a:t>), так и для анализа характера поляризации света (</a:t>
            </a:r>
            <a:r>
              <a:rPr lang="ru-RU" sz="2800" b="1" i="1" dirty="0"/>
              <a:t>анализатор</a:t>
            </a:r>
            <a:r>
              <a:rPr lang="ru-RU" sz="2800" dirty="0"/>
              <a:t>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2967335"/>
            <a:ext cx="8286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В настоящее время широко применяются искусственные </a:t>
            </a:r>
            <a:r>
              <a:rPr lang="ru-RU" sz="2800" dirty="0" err="1"/>
              <a:t>дихроичные</a:t>
            </a:r>
            <a:r>
              <a:rPr lang="ru-RU" sz="2800" dirty="0"/>
              <a:t> пленки, которые называются </a:t>
            </a:r>
            <a:r>
              <a:rPr lang="ru-RU" sz="2800" b="1" i="1" dirty="0"/>
              <a:t>поляроидами</a:t>
            </a:r>
            <a:endParaRPr lang="ru-RU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" y="0"/>
            <a:ext cx="9143999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Рассмотрим прохождение естественного света последовательно через два идеальных поляроида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, разрешенные направления которых повернуты друг относительно друга на некоторый угол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φ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. Первый поляроид играет роль поляризатора. Он превращает естественный свет в линейно поляризованный. Второй поляроид служит для анализа падающего на него света.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 descr="http://physics.ru/courses/op25part2/content/chapter3/section/paragraph11/images/3-11-7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714621"/>
            <a:ext cx="7000924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Рисунок 387" descr="http://physics.ru/courses/op25part2/content/javagifs/63230164604898-1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000108"/>
            <a:ext cx="1571636" cy="785818"/>
          </a:xfrm>
          <a:prstGeom prst="rect">
            <a:avLst/>
          </a:prstGeom>
          <a:noFill/>
        </p:spPr>
      </p:pic>
      <p:pic>
        <p:nvPicPr>
          <p:cNvPr id="26625" name="Рисунок 388" descr="http://physics.ru/courses/op25part2/content/javagifs/63230164604908-1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643314"/>
            <a:ext cx="4992543" cy="1071570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" y="0"/>
            <a:ext cx="914399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Если обозначить амплитуду линейно поляризованной волны после прохождения света через первый поляроид через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" y="1500174"/>
            <a:ext cx="9143999" cy="209288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то волна, пропущенная вторым поляроидом, будет иметь амплитуду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E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E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0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cos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φ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. Следовательно, интенсивность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линейно поляризованной волны на выходе второго поляроида будет равна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428596" y="714356"/>
            <a:ext cx="871540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Таким образом, в электромагнитной теории света закон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Малюса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находит естественное объяснение на основе разложения вектора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7649" name="Рисунок 389" descr="http://physics.ru/courses/op25part2/content/javagifs/63230164604918-1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20238" y="1643050"/>
            <a:ext cx="337712" cy="928694"/>
          </a:xfrm>
          <a:prstGeom prst="rect">
            <a:avLst/>
          </a:prstGeom>
          <a:noFill/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2571736" y="2928934"/>
            <a:ext cx="3284617" cy="52322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на составляющие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311</Words>
  <Application>Microsoft Office PowerPoint</Application>
  <PresentationFormat>Экран (4:3)</PresentationFormat>
  <Paragraphs>29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2012-02-21T11:31:21Z</dcterms:created>
  <dcterms:modified xsi:type="dcterms:W3CDTF">2012-02-21T12:30:33Z</dcterms:modified>
</cp:coreProperties>
</file>